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66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63FEEF9-0599-4287-B74B-8EC92A56C3A8}" type="datetimeFigureOut">
              <a:rPr lang="sk-SK" smtClean="0"/>
              <a:t>19. 12. 2013</a:t>
            </a:fld>
            <a:endParaRPr lang="sk-SK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F83C5D6-77FA-4AFD-9DEB-31AA5E643D90}" type="slidenum">
              <a:rPr lang="sk-SK" smtClean="0"/>
              <a:t>‹#›</a:t>
            </a:fld>
            <a:endParaRPr lang="sk-SK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EEF9-0599-4287-B74B-8EC92A56C3A8}" type="datetimeFigureOut">
              <a:rPr lang="sk-SK" smtClean="0"/>
              <a:t>19. 12. 2013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3C5D6-77FA-4AFD-9DEB-31AA5E643D9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EEF9-0599-4287-B74B-8EC92A56C3A8}" type="datetimeFigureOut">
              <a:rPr lang="sk-SK" smtClean="0"/>
              <a:t>19. 12. 2013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3C5D6-77FA-4AFD-9DEB-31AA5E643D9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EEF9-0599-4287-B74B-8EC92A56C3A8}" type="datetimeFigureOut">
              <a:rPr lang="sk-SK" smtClean="0"/>
              <a:t>19. 12. 2013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3C5D6-77FA-4AFD-9DEB-31AA5E643D9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EEF9-0599-4287-B74B-8EC92A56C3A8}" type="datetimeFigureOut">
              <a:rPr lang="sk-SK" smtClean="0"/>
              <a:t>19. 12. 2013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3C5D6-77FA-4AFD-9DEB-31AA5E643D9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EEF9-0599-4287-B74B-8EC92A56C3A8}" type="datetimeFigureOut">
              <a:rPr lang="sk-SK" smtClean="0"/>
              <a:t>19. 12. 2013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3C5D6-77FA-4AFD-9DEB-31AA5E643D90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EEF9-0599-4287-B74B-8EC92A56C3A8}" type="datetimeFigureOut">
              <a:rPr lang="sk-SK" smtClean="0"/>
              <a:t>19. 12. 2013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3C5D6-77FA-4AFD-9DEB-31AA5E643D9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EEF9-0599-4287-B74B-8EC92A56C3A8}" type="datetimeFigureOut">
              <a:rPr lang="sk-SK" smtClean="0"/>
              <a:t>19. 12. 2013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3C5D6-77FA-4AFD-9DEB-31AA5E643D9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EEF9-0599-4287-B74B-8EC92A56C3A8}" type="datetimeFigureOut">
              <a:rPr lang="sk-SK" smtClean="0"/>
              <a:t>19. 12. 2013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3C5D6-77FA-4AFD-9DEB-31AA5E643D9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EEF9-0599-4287-B74B-8EC92A56C3A8}" type="datetimeFigureOut">
              <a:rPr lang="sk-SK" smtClean="0"/>
              <a:t>19. 12. 2013</a:t>
            </a:fld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3C5D6-77FA-4AFD-9DEB-31AA5E643D90}" type="slidenum">
              <a:rPr lang="sk-SK" smtClean="0"/>
              <a:t>‹#›</a:t>
            </a:fld>
            <a:endParaRPr lang="sk-SK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EEF9-0599-4287-B74B-8EC92A56C3A8}" type="datetimeFigureOut">
              <a:rPr lang="sk-SK" smtClean="0"/>
              <a:t>19. 12. 2013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3C5D6-77FA-4AFD-9DEB-31AA5E643D9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63FEEF9-0599-4287-B74B-8EC92A56C3A8}" type="datetimeFigureOut">
              <a:rPr lang="sk-SK" smtClean="0"/>
              <a:t>19. 12. 2013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F83C5D6-77FA-4AFD-9DEB-31AA5E643D90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   </a:t>
            </a:r>
            <a:r>
              <a:rPr lang="sk-SK" dirty="0" err="1" smtClean="0"/>
              <a:t>Biography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>       </a:t>
            </a:r>
            <a:r>
              <a:rPr lang="sk-SK" dirty="0" err="1" smtClean="0"/>
              <a:t>Neymar</a:t>
            </a:r>
            <a:r>
              <a:rPr lang="sk-SK" dirty="0" smtClean="0"/>
              <a:t>                                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              Timotej Otruba</a:t>
            </a:r>
          </a:p>
          <a:p>
            <a:r>
              <a:rPr lang="sk-SK" dirty="0" smtClean="0"/>
              <a:t>                         8.B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0962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Contents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1.Introduction</a:t>
            </a:r>
          </a:p>
          <a:p>
            <a:r>
              <a:rPr lang="sk-SK" dirty="0" smtClean="0"/>
              <a:t>2.The </a:t>
            </a:r>
            <a:r>
              <a:rPr lang="sk-SK" dirty="0" err="1"/>
              <a:t>p</a:t>
            </a:r>
            <a:r>
              <a:rPr lang="sk-SK" dirty="0" err="1" smtClean="0"/>
              <a:t>ast</a:t>
            </a:r>
            <a:endParaRPr lang="sk-SK" dirty="0" smtClean="0"/>
          </a:p>
          <a:p>
            <a:r>
              <a:rPr lang="sk-SK" dirty="0" smtClean="0"/>
              <a:t>3.Fame</a:t>
            </a:r>
          </a:p>
          <a:p>
            <a:r>
              <a:rPr lang="sk-SK" dirty="0" smtClean="0"/>
              <a:t>4.Changes</a:t>
            </a:r>
          </a:p>
          <a:p>
            <a:r>
              <a:rPr lang="sk-SK" dirty="0" smtClean="0"/>
              <a:t>5.Pictures</a:t>
            </a:r>
          </a:p>
        </p:txBody>
      </p:sp>
    </p:spTree>
    <p:extLst>
      <p:ext uri="{BB962C8B-B14F-4D97-AF65-F5344CB8AC3E}">
        <p14:creationId xmlns:p14="http://schemas.microsoft.com/office/powerpoint/2010/main" val="26448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Introduction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sk-SK" dirty="0" err="1" smtClean="0"/>
              <a:t>Neymar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Brazilian</a:t>
            </a:r>
            <a:r>
              <a:rPr lang="sk-SK" dirty="0" smtClean="0"/>
              <a:t> </a:t>
            </a:r>
            <a:r>
              <a:rPr lang="sk-SK" dirty="0" err="1" smtClean="0"/>
              <a:t>football</a:t>
            </a:r>
            <a:r>
              <a:rPr lang="sk-SK" dirty="0" smtClean="0"/>
              <a:t> </a:t>
            </a:r>
            <a:r>
              <a:rPr lang="sk-SK" dirty="0" err="1" smtClean="0"/>
              <a:t>player</a:t>
            </a:r>
            <a:r>
              <a:rPr lang="sk-SK" dirty="0" smtClean="0"/>
              <a:t> </a:t>
            </a:r>
            <a:r>
              <a:rPr lang="sk-SK" dirty="0" err="1" smtClean="0"/>
              <a:t>who</a:t>
            </a:r>
            <a:r>
              <a:rPr lang="sk-SK" dirty="0" smtClean="0"/>
              <a:t> </a:t>
            </a:r>
            <a:r>
              <a:rPr lang="sk-SK" dirty="0" err="1" smtClean="0"/>
              <a:t>plays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club</a:t>
            </a:r>
            <a:r>
              <a:rPr lang="sk-SK" dirty="0" smtClean="0"/>
              <a:t> </a:t>
            </a:r>
            <a:r>
              <a:rPr lang="sk-SK" dirty="0" err="1" smtClean="0"/>
              <a:t>Fc</a:t>
            </a:r>
            <a:r>
              <a:rPr lang="sk-SK" dirty="0" smtClean="0"/>
              <a:t> Barcelona and </a:t>
            </a:r>
            <a:r>
              <a:rPr lang="sk-SK" dirty="0" err="1" smtClean="0"/>
              <a:t>Brazilian</a:t>
            </a:r>
            <a:r>
              <a:rPr lang="sk-SK" dirty="0" smtClean="0"/>
              <a:t> </a:t>
            </a:r>
            <a:r>
              <a:rPr lang="sk-SK" dirty="0" err="1" smtClean="0"/>
              <a:t>National</a:t>
            </a:r>
            <a:r>
              <a:rPr lang="sk-SK" dirty="0" smtClean="0"/>
              <a:t> team </a:t>
            </a:r>
            <a:r>
              <a:rPr lang="en-US" dirty="0" smtClean="0"/>
              <a:t>as </a:t>
            </a:r>
            <a:r>
              <a:rPr lang="en-US" dirty="0"/>
              <a:t>a forward or winger</a:t>
            </a:r>
            <a:r>
              <a:rPr lang="en-US" dirty="0" smtClean="0"/>
              <a:t>.</a:t>
            </a:r>
            <a:endParaRPr lang="sk-SK" dirty="0" smtClean="0"/>
          </a:p>
          <a:p>
            <a:pPr marL="68580" indent="0">
              <a:buNone/>
            </a:pPr>
            <a:r>
              <a:rPr lang="sk-SK" dirty="0" err="1" smtClean="0"/>
              <a:t>He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one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best</a:t>
            </a:r>
            <a:r>
              <a:rPr lang="sk-SK" dirty="0" smtClean="0"/>
              <a:t> </a:t>
            </a:r>
            <a:r>
              <a:rPr lang="sk-SK" dirty="0" err="1" smtClean="0"/>
              <a:t>players</a:t>
            </a:r>
            <a:r>
              <a:rPr lang="sk-SK" dirty="0" smtClean="0"/>
              <a:t> in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world</a:t>
            </a:r>
            <a:r>
              <a:rPr lang="sk-SK" dirty="0" smtClean="0"/>
              <a:t> and </a:t>
            </a:r>
            <a:r>
              <a:rPr lang="sk-SK" dirty="0" err="1" smtClean="0"/>
              <a:t>he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only</a:t>
            </a:r>
            <a:r>
              <a:rPr lang="sk-SK" dirty="0" smtClean="0"/>
              <a:t> 21 </a:t>
            </a:r>
            <a:r>
              <a:rPr lang="sk-SK" dirty="0" err="1" smtClean="0"/>
              <a:t>years</a:t>
            </a:r>
            <a:r>
              <a:rPr lang="sk-SK" dirty="0" smtClean="0"/>
              <a:t> </a:t>
            </a:r>
            <a:r>
              <a:rPr lang="sk-SK" dirty="0" err="1" smtClean="0"/>
              <a:t>old</a:t>
            </a:r>
            <a:r>
              <a:rPr lang="sk-SK" dirty="0" smtClean="0"/>
              <a:t>.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2724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past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Neymar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born</a:t>
            </a:r>
            <a:r>
              <a:rPr lang="sk-SK" dirty="0" smtClean="0"/>
              <a:t> on 5th </a:t>
            </a:r>
            <a:r>
              <a:rPr lang="sk-SK" dirty="0" err="1" smtClean="0"/>
              <a:t>february</a:t>
            </a:r>
            <a:r>
              <a:rPr lang="sk-SK" dirty="0" smtClean="0"/>
              <a:t> 1992 in </a:t>
            </a:r>
            <a:r>
              <a:rPr lang="sk-SK" dirty="0" err="1" smtClean="0"/>
              <a:t>Brazil</a:t>
            </a:r>
            <a:r>
              <a:rPr lang="sk-SK" dirty="0" smtClean="0"/>
              <a:t> city </a:t>
            </a:r>
            <a:r>
              <a:rPr lang="sk-SK" dirty="0" err="1" smtClean="0"/>
              <a:t>Mogi</a:t>
            </a:r>
            <a:r>
              <a:rPr lang="sk-SK" dirty="0" smtClean="0"/>
              <a:t> </a:t>
            </a:r>
            <a:r>
              <a:rPr lang="sk-SK" dirty="0" err="1" smtClean="0"/>
              <a:t>das</a:t>
            </a:r>
            <a:r>
              <a:rPr lang="sk-SK" dirty="0" smtClean="0"/>
              <a:t> </a:t>
            </a:r>
            <a:r>
              <a:rPr lang="sk-SK" dirty="0" err="1" smtClean="0"/>
              <a:t>Cruzes</a:t>
            </a:r>
            <a:endParaRPr lang="sk-SK" dirty="0" smtClean="0"/>
          </a:p>
          <a:p>
            <a:r>
              <a:rPr lang="sk-SK" dirty="0" err="1" smtClean="0"/>
              <a:t>He</a:t>
            </a:r>
            <a:r>
              <a:rPr lang="sk-SK" dirty="0" smtClean="0"/>
              <a:t> </a:t>
            </a:r>
            <a:r>
              <a:rPr lang="en-US" dirty="0" smtClean="0"/>
              <a:t>played </a:t>
            </a:r>
            <a:r>
              <a:rPr lang="en-US" dirty="0"/>
              <a:t>football </a:t>
            </a:r>
            <a:r>
              <a:rPr lang="en-US" dirty="0" smtClean="0"/>
              <a:t>ever</a:t>
            </a:r>
            <a:r>
              <a:rPr lang="sk-SK" dirty="0"/>
              <a:t> </a:t>
            </a:r>
            <a:r>
              <a:rPr lang="en-US" dirty="0" smtClean="0"/>
              <a:t>since </a:t>
            </a:r>
            <a:r>
              <a:rPr lang="en-US" dirty="0"/>
              <a:t>he was </a:t>
            </a:r>
            <a:r>
              <a:rPr lang="en-US" dirty="0" smtClean="0"/>
              <a:t>little</a:t>
            </a:r>
            <a:endParaRPr lang="sk-SK" dirty="0" smtClean="0"/>
          </a:p>
          <a:p>
            <a:r>
              <a:rPr lang="en-US" dirty="0"/>
              <a:t>In 2003, </a:t>
            </a:r>
            <a:r>
              <a:rPr lang="en-US" dirty="0" err="1"/>
              <a:t>Neymar</a:t>
            </a:r>
            <a:r>
              <a:rPr lang="en-US" dirty="0"/>
              <a:t> moved with his family to São </a:t>
            </a:r>
            <a:r>
              <a:rPr lang="sk-SK" dirty="0" err="1" smtClean="0"/>
              <a:t>Paulo</a:t>
            </a:r>
            <a:r>
              <a:rPr lang="en-US" dirty="0" smtClean="0"/>
              <a:t>, </a:t>
            </a:r>
            <a:r>
              <a:rPr lang="en-US" dirty="0"/>
              <a:t>where he began playing </a:t>
            </a:r>
            <a:r>
              <a:rPr lang="en-US" dirty="0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Santos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3501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Fame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age of 19, </a:t>
            </a:r>
            <a:r>
              <a:rPr lang="en-US" dirty="0" err="1"/>
              <a:t>Neymar</a:t>
            </a:r>
            <a:r>
              <a:rPr lang="en-US" dirty="0"/>
              <a:t> won the 2011 South American Footballer of the Year award, after coming third in </a:t>
            </a:r>
            <a:r>
              <a:rPr lang="en-US" dirty="0" smtClean="0"/>
              <a:t>2010</a:t>
            </a:r>
            <a:endParaRPr lang="sk-SK" dirty="0" smtClean="0"/>
          </a:p>
          <a:p>
            <a:r>
              <a:rPr lang="en-US" dirty="0"/>
              <a:t> He is known for his acceleration, speed, dribbling, finishing and ability with both </a:t>
            </a:r>
            <a:r>
              <a:rPr lang="en-US" dirty="0" smtClean="0"/>
              <a:t>feet</a:t>
            </a:r>
            <a:endParaRPr lang="sk-SK" dirty="0" smtClean="0"/>
          </a:p>
          <a:p>
            <a:r>
              <a:rPr lang="sk-SK" dirty="0" err="1" smtClean="0"/>
              <a:t>He</a:t>
            </a:r>
            <a:r>
              <a:rPr lang="sk-SK" dirty="0" smtClean="0"/>
              <a:t> </a:t>
            </a:r>
            <a:r>
              <a:rPr lang="sk-SK" dirty="0" err="1" smtClean="0"/>
              <a:t>became</a:t>
            </a:r>
            <a:r>
              <a:rPr lang="sk-SK" dirty="0" smtClean="0"/>
              <a:t> </a:t>
            </a:r>
            <a:r>
              <a:rPr lang="sk-SK" dirty="0" err="1" smtClean="0"/>
              <a:t>famous</a:t>
            </a:r>
            <a:r>
              <a:rPr lang="sk-SK" dirty="0" smtClean="0"/>
              <a:t> </a:t>
            </a:r>
            <a:r>
              <a:rPr lang="sk-SK" dirty="0" err="1" smtClean="0"/>
              <a:t>when</a:t>
            </a:r>
            <a:r>
              <a:rPr lang="sk-SK" dirty="0" smtClean="0"/>
              <a:t> </a:t>
            </a:r>
            <a:r>
              <a:rPr lang="sk-SK" dirty="0" err="1" smtClean="0"/>
              <a:t>he</a:t>
            </a:r>
            <a:r>
              <a:rPr lang="sk-SK" dirty="0" smtClean="0"/>
              <a:t> </a:t>
            </a:r>
            <a:r>
              <a:rPr lang="sk-SK" dirty="0" err="1" smtClean="0"/>
              <a:t>transfered</a:t>
            </a:r>
            <a:r>
              <a:rPr lang="sk-SK" dirty="0" smtClean="0"/>
              <a:t> to </a:t>
            </a:r>
            <a:r>
              <a:rPr lang="sk-SK" dirty="0" err="1" smtClean="0"/>
              <a:t>Fc</a:t>
            </a:r>
            <a:r>
              <a:rPr lang="sk-SK" dirty="0" smtClean="0"/>
              <a:t> Barcelona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7837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Changes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When</a:t>
            </a:r>
            <a:r>
              <a:rPr lang="sk-SK" dirty="0" smtClean="0"/>
              <a:t> </a:t>
            </a:r>
            <a:r>
              <a:rPr lang="sk-SK" dirty="0" err="1" smtClean="0"/>
              <a:t>he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younger</a:t>
            </a:r>
            <a:r>
              <a:rPr lang="sk-SK" dirty="0" smtClean="0"/>
              <a:t> </a:t>
            </a:r>
            <a:r>
              <a:rPr lang="sk-SK" dirty="0" err="1" smtClean="0"/>
              <a:t>he</a:t>
            </a:r>
            <a:r>
              <a:rPr lang="sk-SK" dirty="0" smtClean="0"/>
              <a:t> </a:t>
            </a:r>
            <a:r>
              <a:rPr lang="sk-SK" dirty="0" err="1" smtClean="0"/>
              <a:t>lived</a:t>
            </a:r>
            <a:r>
              <a:rPr lang="sk-SK" dirty="0" smtClean="0"/>
              <a:t> in </a:t>
            </a:r>
            <a:r>
              <a:rPr lang="sk-SK" dirty="0" err="1" smtClean="0"/>
              <a:t>small</a:t>
            </a:r>
            <a:r>
              <a:rPr lang="sk-SK" dirty="0" smtClean="0"/>
              <a:t> </a:t>
            </a:r>
            <a:r>
              <a:rPr lang="sk-SK" dirty="0" err="1" smtClean="0"/>
              <a:t>house</a:t>
            </a:r>
            <a:r>
              <a:rPr lang="sk-SK" dirty="0" smtClean="0"/>
              <a:t> and had 1 </a:t>
            </a:r>
            <a:r>
              <a:rPr lang="sk-SK" dirty="0" err="1" smtClean="0"/>
              <a:t>car</a:t>
            </a:r>
            <a:r>
              <a:rPr lang="sk-SK" dirty="0" smtClean="0"/>
              <a:t> </a:t>
            </a:r>
            <a:r>
              <a:rPr lang="sk-SK" dirty="0" err="1" smtClean="0"/>
              <a:t>but</a:t>
            </a:r>
            <a:r>
              <a:rPr lang="sk-SK" dirty="0" smtClean="0"/>
              <a:t> </a:t>
            </a:r>
            <a:r>
              <a:rPr lang="sk-SK" dirty="0" err="1" smtClean="0"/>
              <a:t>now</a:t>
            </a:r>
            <a:r>
              <a:rPr lang="sk-SK" dirty="0" smtClean="0"/>
              <a:t> </a:t>
            </a:r>
            <a:r>
              <a:rPr lang="sk-SK" dirty="0" err="1" smtClean="0"/>
              <a:t>he</a:t>
            </a:r>
            <a:r>
              <a:rPr lang="sk-SK" dirty="0" smtClean="0"/>
              <a:t> has more </a:t>
            </a:r>
            <a:r>
              <a:rPr lang="sk-SK" dirty="0" err="1" smtClean="0"/>
              <a:t>cars</a:t>
            </a:r>
            <a:r>
              <a:rPr lang="sk-SK" dirty="0" smtClean="0"/>
              <a:t> ,</a:t>
            </a:r>
            <a:r>
              <a:rPr lang="sk-SK" dirty="0" err="1" smtClean="0"/>
              <a:t>expensive</a:t>
            </a:r>
            <a:r>
              <a:rPr lang="sk-SK" dirty="0" smtClean="0"/>
              <a:t> </a:t>
            </a:r>
            <a:r>
              <a:rPr lang="sk-SK" dirty="0" err="1" smtClean="0"/>
              <a:t>houses</a:t>
            </a:r>
            <a:r>
              <a:rPr lang="sk-SK" dirty="0" smtClean="0"/>
              <a:t> and </a:t>
            </a:r>
            <a:r>
              <a:rPr lang="sk-SK" dirty="0" err="1" smtClean="0"/>
              <a:t>yacht</a:t>
            </a:r>
            <a:endParaRPr lang="sk-SK" dirty="0" smtClean="0"/>
          </a:p>
          <a:p>
            <a:r>
              <a:rPr lang="sk-SK" dirty="0" err="1" smtClean="0"/>
              <a:t>He</a:t>
            </a:r>
            <a:r>
              <a:rPr lang="sk-SK" dirty="0" smtClean="0"/>
              <a:t> has </a:t>
            </a:r>
            <a:r>
              <a:rPr lang="sk-SK" dirty="0" err="1" smtClean="0"/>
              <a:t>earn</a:t>
            </a:r>
            <a:r>
              <a:rPr lang="sk-SK" dirty="0" smtClean="0"/>
              <a:t> 15 </a:t>
            </a:r>
            <a:r>
              <a:rPr lang="sk-SK" dirty="0" err="1" smtClean="0"/>
              <a:t>milions</a:t>
            </a:r>
            <a:r>
              <a:rPr lang="sk-SK" dirty="0" smtClean="0"/>
              <a:t> per </a:t>
            </a:r>
            <a:r>
              <a:rPr lang="sk-SK" dirty="0" err="1" smtClean="0"/>
              <a:t>year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31504"/>
            <a:ext cx="2046751" cy="15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831504"/>
            <a:ext cx="2160240" cy="1541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37209"/>
            <a:ext cx="3396449" cy="226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2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Pictures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12976"/>
            <a:ext cx="4118927" cy="273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03" y="3143918"/>
            <a:ext cx="374441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68549"/>
            <a:ext cx="4104456" cy="225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05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Thanks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your</a:t>
            </a:r>
            <a:r>
              <a:rPr lang="sk-SK" dirty="0" smtClean="0"/>
              <a:t> </a:t>
            </a:r>
            <a:r>
              <a:rPr lang="sk-SK" dirty="0" err="1" smtClean="0"/>
              <a:t>attention</a:t>
            </a:r>
            <a:endParaRPr lang="sk-SK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40060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52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150</TotalTime>
  <Words>184</Words>
  <Application>Microsoft Office PowerPoint</Application>
  <PresentationFormat>Předvádění na obrazovce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Austin</vt:lpstr>
      <vt:lpstr>   Biography of        Neymar                                 </vt:lpstr>
      <vt:lpstr>Contents</vt:lpstr>
      <vt:lpstr>Introduction</vt:lpstr>
      <vt:lpstr>The past</vt:lpstr>
      <vt:lpstr>Fame</vt:lpstr>
      <vt:lpstr>Changes</vt:lpstr>
      <vt:lpstr>Pictures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Biography of        Neymar</dc:title>
  <dc:creator>Marcel</dc:creator>
  <cp:lastModifiedBy>Marcel</cp:lastModifiedBy>
  <cp:revision>13</cp:revision>
  <dcterms:created xsi:type="dcterms:W3CDTF">2013-12-19T15:47:09Z</dcterms:created>
  <dcterms:modified xsi:type="dcterms:W3CDTF">2013-12-19T18:17:21Z</dcterms:modified>
</cp:coreProperties>
</file>